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56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1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7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4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89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3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32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4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25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11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9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A9EB-8330-40BC-BBFE-BB37C0647B15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7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BA9EB-8330-40BC-BBFE-BB37C0647B15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C2BB6-480B-4758-A33C-EE5668ED7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QUIZ-1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EE150: Signals and Systems</a:t>
            </a:r>
          </a:p>
          <a:p>
            <a:r>
              <a:rPr lang="en-US" smtClean="0"/>
              <a:t>2016-Spring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75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矩形 29"/>
          <p:cNvSpPr/>
          <p:nvPr/>
        </p:nvSpPr>
        <p:spPr>
          <a:xfrm>
            <a:off x="4525108" y="1617785"/>
            <a:ext cx="2321169" cy="11723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等腰三角形 17"/>
          <p:cNvSpPr/>
          <p:nvPr/>
        </p:nvSpPr>
        <p:spPr>
          <a:xfrm>
            <a:off x="797170" y="1629508"/>
            <a:ext cx="2321169" cy="1160584"/>
          </a:xfrm>
          <a:prstGeom prst="triangl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9022" y="817441"/>
            <a:ext cx="7886700" cy="4603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</a:t>
            </a:r>
            <a:endParaRPr lang="en-US" dirty="0"/>
          </a:p>
        </p:txBody>
      </p:sp>
      <p:cxnSp>
        <p:nvCxnSpPr>
          <p:cNvPr id="5" name="直接箭头连接符 4"/>
          <p:cNvCxnSpPr/>
          <p:nvPr/>
        </p:nvCxnSpPr>
        <p:spPr>
          <a:xfrm>
            <a:off x="550985" y="2790095"/>
            <a:ext cx="31652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V="1">
            <a:off x="1957754" y="820616"/>
            <a:ext cx="0" cy="26611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633046" y="302455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2965939" y="303627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21" name="文本框 20"/>
          <p:cNvSpPr txBox="1"/>
          <p:nvPr/>
        </p:nvSpPr>
        <p:spPr>
          <a:xfrm>
            <a:off x="1594339" y="1336432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cxnSp>
        <p:nvCxnSpPr>
          <p:cNvPr id="23" name="直接箭头连接符 22"/>
          <p:cNvCxnSpPr/>
          <p:nvPr/>
        </p:nvCxnSpPr>
        <p:spPr>
          <a:xfrm>
            <a:off x="4278924" y="2790095"/>
            <a:ext cx="31652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 flipV="1">
            <a:off x="5685693" y="820616"/>
            <a:ext cx="0" cy="26611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4360985" y="302455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6" name="文本框 25"/>
          <p:cNvSpPr txBox="1"/>
          <p:nvPr/>
        </p:nvSpPr>
        <p:spPr>
          <a:xfrm>
            <a:off x="6693878" y="303627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27" name="文本框 26"/>
          <p:cNvSpPr txBox="1"/>
          <p:nvPr/>
        </p:nvSpPr>
        <p:spPr>
          <a:xfrm>
            <a:off x="5322278" y="1336432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3821723" y="2004646"/>
            <a:ext cx="492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*</a:t>
            </a:r>
            <a:endParaRPr lang="en-US" sz="3600" dirty="0"/>
          </a:p>
        </p:txBody>
      </p:sp>
      <p:sp>
        <p:nvSpPr>
          <p:cNvPr id="29" name="文本框 28"/>
          <p:cNvSpPr txBox="1"/>
          <p:nvPr/>
        </p:nvSpPr>
        <p:spPr>
          <a:xfrm>
            <a:off x="7549660" y="1910861"/>
            <a:ext cx="1312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=?</a:t>
            </a:r>
            <a:endParaRPr lang="en-US" sz="3600" dirty="0"/>
          </a:p>
        </p:txBody>
      </p:sp>
      <p:sp>
        <p:nvSpPr>
          <p:cNvPr id="32" name="内容占位符 2"/>
          <p:cNvSpPr txBox="1">
            <a:spLocks/>
          </p:cNvSpPr>
          <p:nvPr/>
        </p:nvSpPr>
        <p:spPr>
          <a:xfrm>
            <a:off x="429359" y="4053010"/>
            <a:ext cx="7886700" cy="4603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2. </a:t>
            </a:r>
            <a:endParaRPr lang="en-US" dirty="0"/>
          </a:p>
        </p:txBody>
      </p:sp>
      <p:sp>
        <p:nvSpPr>
          <p:cNvPr id="34" name="等腰三角形 33"/>
          <p:cNvSpPr/>
          <p:nvPr/>
        </p:nvSpPr>
        <p:spPr>
          <a:xfrm>
            <a:off x="808893" y="4947139"/>
            <a:ext cx="2321169" cy="1160584"/>
          </a:xfrm>
          <a:prstGeom prst="triangl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直接箭头连接符 34"/>
          <p:cNvCxnSpPr/>
          <p:nvPr/>
        </p:nvCxnSpPr>
        <p:spPr>
          <a:xfrm>
            <a:off x="562708" y="6107726"/>
            <a:ext cx="31652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 flipV="1">
            <a:off x="1969477" y="4138247"/>
            <a:ext cx="0" cy="26611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644769" y="634218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38" name="文本框 37"/>
          <p:cNvSpPr txBox="1"/>
          <p:nvPr/>
        </p:nvSpPr>
        <p:spPr>
          <a:xfrm>
            <a:off x="2977662" y="6353909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sp>
        <p:nvSpPr>
          <p:cNvPr id="39" name="文本框 38"/>
          <p:cNvSpPr txBox="1"/>
          <p:nvPr/>
        </p:nvSpPr>
        <p:spPr>
          <a:xfrm>
            <a:off x="1606062" y="4654063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+1</a:t>
            </a:r>
            <a:endParaRPr lang="en-US" dirty="0"/>
          </a:p>
        </p:txBody>
      </p:sp>
      <p:cxnSp>
        <p:nvCxnSpPr>
          <p:cNvPr id="40" name="直接箭头连接符 39"/>
          <p:cNvCxnSpPr/>
          <p:nvPr/>
        </p:nvCxnSpPr>
        <p:spPr>
          <a:xfrm>
            <a:off x="4290647" y="6107726"/>
            <a:ext cx="31652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 flipV="1">
            <a:off x="5697416" y="4138247"/>
            <a:ext cx="0" cy="26611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本框 41"/>
          <p:cNvSpPr txBox="1"/>
          <p:nvPr/>
        </p:nvSpPr>
        <p:spPr>
          <a:xfrm>
            <a:off x="5040923" y="6236678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-T</a:t>
            </a:r>
            <a:endParaRPr lang="en-US" b="1" dirty="0"/>
          </a:p>
        </p:txBody>
      </p:sp>
      <p:sp>
        <p:nvSpPr>
          <p:cNvPr id="43" name="文本框 42"/>
          <p:cNvSpPr txBox="1"/>
          <p:nvPr/>
        </p:nvSpPr>
        <p:spPr>
          <a:xfrm>
            <a:off x="6060831" y="6213232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T=1.5</a:t>
            </a:r>
            <a:endParaRPr lang="en-US" b="1" dirty="0"/>
          </a:p>
        </p:txBody>
      </p:sp>
      <p:sp>
        <p:nvSpPr>
          <p:cNvPr id="45" name="文本框 44"/>
          <p:cNvSpPr txBox="1"/>
          <p:nvPr/>
        </p:nvSpPr>
        <p:spPr>
          <a:xfrm>
            <a:off x="3833446" y="5322277"/>
            <a:ext cx="492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*</a:t>
            </a:r>
            <a:endParaRPr lang="en-US" sz="3600" dirty="0"/>
          </a:p>
        </p:txBody>
      </p:sp>
      <p:sp>
        <p:nvSpPr>
          <p:cNvPr id="46" name="文本框 45"/>
          <p:cNvSpPr txBox="1"/>
          <p:nvPr/>
        </p:nvSpPr>
        <p:spPr>
          <a:xfrm>
            <a:off x="7561383" y="5228492"/>
            <a:ext cx="1312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=?</a:t>
            </a:r>
            <a:endParaRPr lang="en-US" sz="3600" dirty="0"/>
          </a:p>
        </p:txBody>
      </p:sp>
      <p:cxnSp>
        <p:nvCxnSpPr>
          <p:cNvPr id="48" name="直接箭头连接符 47"/>
          <p:cNvCxnSpPr/>
          <p:nvPr/>
        </p:nvCxnSpPr>
        <p:spPr>
          <a:xfrm flipV="1">
            <a:off x="5228492" y="4548554"/>
            <a:ext cx="0" cy="154744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箭头连接符 48"/>
          <p:cNvCxnSpPr/>
          <p:nvPr/>
        </p:nvCxnSpPr>
        <p:spPr>
          <a:xfrm flipV="1">
            <a:off x="5697415" y="4548554"/>
            <a:ext cx="0" cy="154744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/>
          <p:nvPr/>
        </p:nvCxnSpPr>
        <p:spPr>
          <a:xfrm flipV="1">
            <a:off x="6178061" y="4560277"/>
            <a:ext cx="0" cy="154744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箭头连接符 50"/>
          <p:cNvCxnSpPr/>
          <p:nvPr/>
        </p:nvCxnSpPr>
        <p:spPr>
          <a:xfrm flipV="1">
            <a:off x="4747845" y="4548554"/>
            <a:ext cx="0" cy="154744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箭头连接符 51"/>
          <p:cNvCxnSpPr/>
          <p:nvPr/>
        </p:nvCxnSpPr>
        <p:spPr>
          <a:xfrm flipV="1">
            <a:off x="6693877" y="4560277"/>
            <a:ext cx="0" cy="154744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文本框 52"/>
              <p:cNvSpPr txBox="1"/>
              <p:nvPr/>
            </p:nvSpPr>
            <p:spPr>
              <a:xfrm>
                <a:off x="6342185" y="3851030"/>
                <a:ext cx="2333396" cy="7552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1" i="1" smtClean="0"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=−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𝜹</m:t>
                          </m:r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𝒌𝑻</m:t>
                              </m:r>
                              <m:r>
                                <m:rPr>
                                  <m:nor/>
                                </m:rPr>
                                <a:rPr lang="en-US" b="1" dirty="0"/>
                                <m:t> 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b="1" dirty="0"/>
              </a:p>
            </p:txBody>
          </p:sp>
        </mc:Choice>
        <mc:Fallback>
          <p:sp>
            <p:nvSpPr>
              <p:cNvPr id="53" name="文本框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2185" y="3851030"/>
                <a:ext cx="2333396" cy="75527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矩形 53"/>
          <p:cNvSpPr/>
          <p:nvPr/>
        </p:nvSpPr>
        <p:spPr>
          <a:xfrm>
            <a:off x="269631" y="175066"/>
            <a:ext cx="8780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Plot </a:t>
            </a:r>
            <a:r>
              <a:rPr lang="en-US" sz="2400" dirty="0"/>
              <a:t>the following convolutional </a:t>
            </a:r>
            <a:r>
              <a:rPr lang="en-US" sz="2400" dirty="0" smtClean="0"/>
              <a:t>integrations: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6391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43</Words>
  <Application>Microsoft Office PowerPoint</Application>
  <PresentationFormat>全屏显示(4:3)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Cambria Math</vt:lpstr>
      <vt:lpstr>Office 主题</vt:lpstr>
      <vt:lpstr>QUIZ-1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QUIZ-1</dc:title>
  <dc:creator>Xiliang Luo</dc:creator>
  <cp:lastModifiedBy>Xiliang Luo</cp:lastModifiedBy>
  <cp:revision>12</cp:revision>
  <dcterms:created xsi:type="dcterms:W3CDTF">2016-03-07T03:50:56Z</dcterms:created>
  <dcterms:modified xsi:type="dcterms:W3CDTF">2016-03-07T07:18:34Z</dcterms:modified>
</cp:coreProperties>
</file>