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A9EB-8330-40BC-BBFE-BB37C0647B15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QUIZ-2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EE150: Signals and Systems</a:t>
            </a:r>
          </a:p>
          <a:p>
            <a:r>
              <a:rPr lang="en-US" dirty="0" smtClean="0"/>
              <a:t>2016-Spring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290" y="4320039"/>
            <a:ext cx="3339075" cy="2507028"/>
          </a:xfrm>
          <a:prstGeom prst="rect">
            <a:avLst/>
          </a:prstGeom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4" name="矩形 53"/>
              <p:cNvSpPr/>
              <p:nvPr/>
            </p:nvSpPr>
            <p:spPr>
              <a:xfrm>
                <a:off x="136733" y="66604"/>
                <a:ext cx="8780584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/>
                  <a:t>The switch is in the closed position for a long time before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/>
                  <a:t>. At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 smtClean="0"/>
                  <a:t>, the switch is </a:t>
                </a:r>
                <a:r>
                  <a:rPr lang="en-US" sz="2800" dirty="0" smtClean="0">
                    <a:solidFill>
                      <a:srgbClr val="FF0000"/>
                    </a:solidFill>
                  </a:rPr>
                  <a:t>OPEN </a:t>
                </a:r>
                <a:r>
                  <a:rPr lang="en-US" sz="2800" dirty="0" smtClean="0"/>
                  <a:t>instantaneously.</a:t>
                </a:r>
              </a:p>
              <a:p>
                <a:r>
                  <a:rPr lang="en-US" sz="2800" dirty="0" smtClean="0"/>
                  <a:t>Find the inductor current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  <m:d>
                      <m:dPr>
                        <m:ctrlP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800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4" name="矩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66604"/>
                <a:ext cx="8780584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388" t="-4405" b="-118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组合 4"/>
          <p:cNvGrpSpPr/>
          <p:nvPr/>
        </p:nvGrpSpPr>
        <p:grpSpPr>
          <a:xfrm>
            <a:off x="136733" y="1624789"/>
            <a:ext cx="6418717" cy="3059228"/>
            <a:chOff x="877577" y="1854014"/>
            <a:chExt cx="7597736" cy="3632387"/>
          </a:xfrm>
          <a:solidFill>
            <a:schemeClr val="bg1"/>
          </a:solidFill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7577" y="1854014"/>
              <a:ext cx="6709350" cy="3632387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7" name="文本框 6"/>
            <p:cNvSpPr txBox="1"/>
            <p:nvPr/>
          </p:nvSpPr>
          <p:spPr>
            <a:xfrm>
              <a:off x="1846555" y="2192784"/>
              <a:ext cx="623889" cy="523219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8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en-US" altLang="zh-CN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zh-CN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文本框 1"/>
            <p:cNvSpPr txBox="1"/>
            <p:nvPr/>
          </p:nvSpPr>
          <p:spPr>
            <a:xfrm>
              <a:off x="7586928" y="3670208"/>
              <a:ext cx="888385" cy="523219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/>
                <a:t>0.2 F</a:t>
              </a:r>
              <a:endParaRPr lang="zh-CN" altLang="en-US" sz="2800" dirty="0"/>
            </a:p>
          </p:txBody>
        </p:sp>
        <p:cxnSp>
          <p:nvCxnSpPr>
            <p:cNvPr id="4" name="直接箭头连接符 3"/>
            <p:cNvCxnSpPr/>
            <p:nvPr/>
          </p:nvCxnSpPr>
          <p:spPr>
            <a:xfrm>
              <a:off x="1624614" y="2671616"/>
              <a:ext cx="923277" cy="0"/>
            </a:xfrm>
            <a:prstGeom prst="straightConnector1">
              <a:avLst/>
            </a:prstGeom>
            <a:grpFill/>
            <a:ln w="19050">
              <a:noFill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639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43</Words>
  <Application>Microsoft Office PowerPoint</Application>
  <PresentationFormat>全屏显示(4:3)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Cambria Math</vt:lpstr>
      <vt:lpstr>Times New Roman</vt:lpstr>
      <vt:lpstr>Office 主题</vt:lpstr>
      <vt:lpstr>QUIZ-2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QUIZ-1</dc:title>
  <dc:creator>Xiliang Luo</dc:creator>
  <cp:lastModifiedBy>DialGroup</cp:lastModifiedBy>
  <cp:revision>24</cp:revision>
  <dcterms:created xsi:type="dcterms:W3CDTF">2016-03-07T03:50:56Z</dcterms:created>
  <dcterms:modified xsi:type="dcterms:W3CDTF">2016-03-29T09:34:25Z</dcterms:modified>
</cp:coreProperties>
</file>