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74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7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8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3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4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9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A9EB-8330-40BC-BBFE-BB37C0647B15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QUIZ-3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EE150: Signals and Systems</a:t>
            </a:r>
          </a:p>
          <a:p>
            <a:r>
              <a:rPr lang="en-US" dirty="0" smtClean="0"/>
              <a:t>2016-Spring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 53"/>
          <p:cNvSpPr/>
          <p:nvPr/>
        </p:nvSpPr>
        <p:spPr>
          <a:xfrm>
            <a:off x="148456" y="307904"/>
            <a:ext cx="86252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Find the Z-transform of the following functions: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858717" y="1010628"/>
                <a:ext cx="27959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717" y="1010628"/>
                <a:ext cx="279595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089" r="-3268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箭头连接符 4"/>
          <p:cNvCxnSpPr/>
          <p:nvPr/>
        </p:nvCxnSpPr>
        <p:spPr>
          <a:xfrm>
            <a:off x="2178539" y="2292840"/>
            <a:ext cx="6146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5645639" y="1055078"/>
            <a:ext cx="0" cy="2403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008077" y="1360856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698262" y="3221894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5594839" y="2242040"/>
            <a:ext cx="101600" cy="101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文本框 2"/>
          <p:cNvSpPr txBox="1"/>
          <p:nvPr/>
        </p:nvSpPr>
        <p:spPr>
          <a:xfrm>
            <a:off x="211015" y="949569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 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882163" y="3882781"/>
                <a:ext cx="33319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−1]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63" y="3882781"/>
                <a:ext cx="333193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16" r="-2930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箭头连接符 10"/>
          <p:cNvCxnSpPr/>
          <p:nvPr/>
        </p:nvCxnSpPr>
        <p:spPr>
          <a:xfrm>
            <a:off x="2190262" y="5598746"/>
            <a:ext cx="6146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5657362" y="3945793"/>
            <a:ext cx="0" cy="2654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644662" y="4608146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721708" y="6539523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34461" y="3821722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34708" y="52519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5380892" y="5603631"/>
            <a:ext cx="0" cy="961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627076" y="5251938"/>
            <a:ext cx="29307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087815" y="195775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cxnSp>
        <p:nvCxnSpPr>
          <p:cNvPr id="24" name="直接连接符 23"/>
          <p:cNvCxnSpPr/>
          <p:nvPr/>
        </p:nvCxnSpPr>
        <p:spPr>
          <a:xfrm>
            <a:off x="5345722" y="2286001"/>
            <a:ext cx="0" cy="961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5615353" y="1957754"/>
            <a:ext cx="29307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037384" y="1957754"/>
            <a:ext cx="29307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7" name="直接连接符 26"/>
          <p:cNvCxnSpPr/>
          <p:nvPr/>
        </p:nvCxnSpPr>
        <p:spPr>
          <a:xfrm>
            <a:off x="6002216" y="1348155"/>
            <a:ext cx="0" cy="961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3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1372</TotalTime>
  <Words>28</Words>
  <Application>Microsoft Office PowerPoint</Application>
  <PresentationFormat>全屏显示(4:3)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Cambria Math</vt:lpstr>
      <vt:lpstr>Times New Roman</vt:lpstr>
      <vt:lpstr>Office 主题</vt:lpstr>
      <vt:lpstr>QUIZ-3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QUIZ-1</dc:title>
  <dc:creator>Xiliang Luo</dc:creator>
  <cp:lastModifiedBy>Xiliang Luo</cp:lastModifiedBy>
  <cp:revision>35</cp:revision>
  <dcterms:created xsi:type="dcterms:W3CDTF">2016-03-07T03:50:56Z</dcterms:created>
  <dcterms:modified xsi:type="dcterms:W3CDTF">2016-05-07T02:24:46Z</dcterms:modified>
</cp:coreProperties>
</file>